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01D93-5DAF-656D-F051-6AB441338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21601-F0F3-E884-BC77-6DBA9A52C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D986B-5F93-97AA-4AB7-29E4438EB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6E633-CE99-4F1E-B0EC-7F05D508BC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2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B3723-DC62-F043-3D41-CE83F368F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194A0-0DC4-EE38-3513-5492425ED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12317-BE94-6A70-4E22-9DACDDCDA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436AC-EFB7-423E-A2C3-B43A8F186B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4702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88669-2F0C-0492-5A7B-F7CDEA0F8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66924-C1E8-C3FF-694C-7D0C79A5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C001B-DB2E-316D-8EAA-3C919BDC6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C64E2-F233-4235-A8DD-39A22DA266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207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FA050-7DF4-4ED1-3E97-5F9DB7037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4DCBA9-149D-4ADF-8CD7-EF85E3C3C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72632-EE7A-EF53-A674-3477A5AF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0B891-7FD3-41F0-AA59-5E17F9CDCE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9529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DB220-A303-E9B4-919D-CEFE82886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12A34E-FE40-EE1A-0F14-E524EC68A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88ED1-FD7B-2EAD-B7DE-6C77C0FC6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9E983-094C-49AC-A78D-6A7F5CCFAB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518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F0DCF4-4851-B2E2-89B9-8931BC84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5E1BA2-EF62-87B2-11D9-EE9FF2138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DB5FC-89BA-969C-75F8-4D647AEA6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31A6F-1560-4F33-9D04-A51557F12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6867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0E6C821-A6A3-358D-7CF3-0EBEAD88F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00416C-CD09-7E37-B83F-30204D831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8F54773-627B-8A29-B91A-D5088C521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A8954-CE7A-463B-8653-7F25E7D6BD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2126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EB7764-272E-5275-E41A-96B29F265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3A96AF-E634-094B-C217-DD2F21C85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932492E-0D09-939E-47EC-57C307D7C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4F025-7B03-47DA-AE75-D31A42AB17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76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E6E5AAD-3246-0842-B0D9-C9E03CBD2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68851BC-7065-00F9-CB2B-8AF70DAD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21E7DBB-486C-7068-1514-14782431B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6EB25-8A8F-4DF9-A549-CCA680C6DB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0844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E652C5-87F4-562E-9540-CAD2AED82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D8317E-17E5-287F-EDF1-9E5B50876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2E73D0-B807-57F4-FFDA-88EF18AF4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BE883-4778-4416-AEFE-F98B8F86A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450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D32932-6A09-80EC-8792-068C9448B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E24A54-F713-C72F-73F9-40593DE80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92E24C-121E-20FA-06FE-F675AB53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9EAAE-40B7-474D-BD07-D61D0F06E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250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B265E8C-F790-47C5-5BA5-667FDE8AD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E475384-1B9C-EA68-CCA0-BD9C16DE49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9A53F-AED0-ED16-E594-02B7979FC7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B84B2-14BD-F7C5-169B-77858C751D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D018A-E449-042D-F724-9B516B9FA5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950A95-E3C8-42BB-A76C-D569A3E0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B5482EF-E789-36E5-F9F0-38B1ACD063F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628775"/>
            <a:ext cx="9648825" cy="30829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God is our light and God is our 	sunshine,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Lighting our pathway from day 	unto day;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In him we trust when all else seems dreary,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For with his sunshine he brightens our way.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943FAD84-C85B-9757-CAAF-571FA24781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685800"/>
            <a:ext cx="8534400" cy="54864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Sunshine, sunshine,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shining along our pathway,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Guiding, guiding,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	just where the Saviour would go;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Shining, shining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	when all the way seems gloomy,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Jesus lights our way up to Glory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with sunshine rays.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CB82908-C55C-409E-780C-752C7BAC04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908050"/>
            <a:ext cx="9866313" cy="459581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Sometimes we're tempted,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often grow weary,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'Tis for the sunshine at such times we pray;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Then through the dark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his bright rays come beaming,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Turning our darkness and fears all away.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D00FB114-6BBE-14B2-93A7-912AFFF819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685800"/>
            <a:ext cx="8534400" cy="54864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Sunshine, sunshine,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shining along our pathway,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Guiding, guiding,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	just where the Saviour would go;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Shining, shining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	when all the way seems gloomy,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Jesus lights our way up to Glory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with sunshine rays.</a:t>
            </a:r>
            <a:r>
              <a:rPr lang="en-US" altLang="en-US" sz="40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E3D09-1DFD-35BA-57FB-64134113AEAC}"/>
              </a:ext>
            </a:extLst>
          </p:cNvPr>
          <p:cNvSpPr txBox="1"/>
          <p:nvPr/>
        </p:nvSpPr>
        <p:spPr>
          <a:xfrm>
            <a:off x="550863" y="5942013"/>
            <a:ext cx="252095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God is our light and God is our sunshine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Richard Nuttall (1891-1946)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188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316 – v 1</dc:title>
  <dc:creator>Perth Fortress</dc:creator>
  <cp:lastModifiedBy>Narelle Wheaton</cp:lastModifiedBy>
  <cp:revision>3</cp:revision>
  <dcterms:created xsi:type="dcterms:W3CDTF">2001-02-14T07:05:10Z</dcterms:created>
  <dcterms:modified xsi:type="dcterms:W3CDTF">2023-07-09T03:32:56Z</dcterms:modified>
</cp:coreProperties>
</file>